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74" r:id="rId4"/>
    <p:sldId id="277" r:id="rId5"/>
    <p:sldId id="278" r:id="rId6"/>
    <p:sldId id="279" r:id="rId7"/>
    <p:sldId id="275" r:id="rId8"/>
    <p:sldId id="285" r:id="rId9"/>
    <p:sldId id="257" r:id="rId10"/>
    <p:sldId id="259" r:id="rId11"/>
    <p:sldId id="260" r:id="rId12"/>
    <p:sldId id="261" r:id="rId13"/>
    <p:sldId id="280" r:id="rId14"/>
    <p:sldId id="281" r:id="rId15"/>
    <p:sldId id="282" r:id="rId16"/>
    <p:sldId id="286" r:id="rId17"/>
    <p:sldId id="265" r:id="rId18"/>
    <p:sldId id="262" r:id="rId19"/>
    <p:sldId id="263" r:id="rId20"/>
    <p:sldId id="264" r:id="rId21"/>
    <p:sldId id="266" r:id="rId22"/>
    <p:sldId id="276" r:id="rId23"/>
    <p:sldId id="267" r:id="rId24"/>
    <p:sldId id="268" r:id="rId25"/>
    <p:sldId id="287" r:id="rId26"/>
    <p:sldId id="26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8" autoAdjust="0"/>
  </p:normalViewPr>
  <p:slideViewPr>
    <p:cSldViewPr>
      <p:cViewPr>
        <p:scale>
          <a:sx n="70" d="100"/>
          <a:sy n="70" d="100"/>
        </p:scale>
        <p:origin x="-72" y="6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66000">
              <a:schemeClr val="bg1"/>
            </a:gs>
            <a:gs pos="100000">
              <a:srgbClr val="000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8502B-53B4-4373-9EA1-74FA7D2BAC94}" type="datetimeFigureOut">
              <a:rPr lang="en-US" smtClean="0"/>
              <a:pPr/>
              <a:t>4/13/2011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3857-45C2-4FCB-B4C6-B2F64091A89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image" Target="../media/image28.jpeg"/><Relationship Id="rId18" Type="http://schemas.openxmlformats.org/officeDocument/2006/relationships/image" Target="../media/image32.png"/><Relationship Id="rId3" Type="http://schemas.openxmlformats.org/officeDocument/2006/relationships/image" Target="../media/image23.png"/><Relationship Id="rId7" Type="http://schemas.openxmlformats.org/officeDocument/2006/relationships/image" Target="../media/image25.jpeg"/><Relationship Id="rId12" Type="http://schemas.openxmlformats.org/officeDocument/2006/relationships/slide" Target="slide18.xml"/><Relationship Id="rId17" Type="http://schemas.openxmlformats.org/officeDocument/2006/relationships/image" Target="../media/image31.png"/><Relationship Id="rId2" Type="http://schemas.openxmlformats.org/officeDocument/2006/relationships/slide" Target="slide25.xml"/><Relationship Id="rId16" Type="http://schemas.openxmlformats.org/officeDocument/2006/relationships/image" Target="../media/image30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27.gif"/><Relationship Id="rId5" Type="http://schemas.openxmlformats.org/officeDocument/2006/relationships/image" Target="../media/image24.png"/><Relationship Id="rId15" Type="http://schemas.openxmlformats.org/officeDocument/2006/relationships/image" Target="../media/image29.jpeg"/><Relationship Id="rId10" Type="http://schemas.openxmlformats.org/officeDocument/2006/relationships/slide" Target="slide22.xml"/><Relationship Id="rId19" Type="http://schemas.openxmlformats.org/officeDocument/2006/relationships/slide" Target="slide21.xml"/><Relationship Id="rId4" Type="http://schemas.openxmlformats.org/officeDocument/2006/relationships/slide" Target="slide23.xml"/><Relationship Id="rId9" Type="http://schemas.openxmlformats.org/officeDocument/2006/relationships/image" Target="../media/image26.jpeg"/><Relationship Id="rId1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visitingdc.com/images/george-washington-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874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George Washington: The Father of America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Presented by: Aaron Joseph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Two: Sticking Together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section, the first president talks about pride and nationalism, as well as how important it is for the North and South to stay together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851" y="0"/>
            <a:ext cx="92088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Page Three: Government/Constitution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On page 3 Washington strongly advises against alliances with other countries, with no exceptions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He also talks about the government, but when he speaks about it, he is referring more to the Constitution, not the people who make the laws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43500"/>
            <a:ext cx="13716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9488" y="0"/>
            <a:ext cx="1814512" cy="1782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270" cy="1612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4: Political Parties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Washington did not support the forming of parties in this section, especially when they are formed based on regions</a:t>
            </a:r>
          </a:p>
          <a:p>
            <a:r>
              <a:rPr lang="en-US" dirty="0" smtClean="0"/>
              <a:t>One of the many ideas Washington warned against that are not followed today is this</a:t>
            </a:r>
          </a:p>
          <a:p>
            <a:r>
              <a:rPr lang="en-US" dirty="0" smtClean="0"/>
              <a:t>Political rivalries are as strong today as they ever were, and it is dividing our country</a:t>
            </a:r>
          </a:p>
          <a:p>
            <a:endParaRPr lang="en-US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3800" y="52578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4155440"/>
            <a:ext cx="2667000" cy="27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5: Religion and Government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Another thing that he suggested but is not followed today (maybe for the better, though), is the mixing of religion and government</a:t>
            </a:r>
          </a:p>
          <a:p>
            <a:r>
              <a:rPr lang="en-US" dirty="0" smtClean="0"/>
              <a:t>Washington firmly believed that religion should be supported in the government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6: Other Countries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Washington informed future leaders not to hold permanent alliances with any country</a:t>
            </a:r>
          </a:p>
          <a:p>
            <a:r>
              <a:rPr lang="en-US" dirty="0" smtClean="0"/>
              <a:t>He did, however believe that we as a country should not hold a permanent rivalry towards anyone, so in a sense, not pick favorites, but also not hate anyone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Overall, did America right now follow the advice of Washington or did they go against it?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3657600"/>
            <a:ext cx="1828800" cy="243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1524000"/>
            <a:ext cx="3810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 descr="http://upload.wikimedia.org/wikipedia/commons/7/7b/United_States_one_dollar_bill,_obverse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0"/>
            <a:ext cx="3810000" cy="1528309"/>
          </a:xfrm>
          <a:prstGeom prst="rect">
            <a:avLst/>
          </a:prstGeom>
          <a:noFill/>
        </p:spPr>
      </p:pic>
      <p:pic>
        <p:nvPicPr>
          <p:cNvPr id="2056" name="Picture 8" descr="http://www.coinfacts.com/quarter_dollars/50_states_quarters/50_states_quarter_obv_large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905000"/>
            <a:ext cx="1752599" cy="1742041"/>
          </a:xfrm>
          <a:prstGeom prst="rect">
            <a:avLst/>
          </a:prstGeom>
          <a:noFill/>
        </p:spPr>
      </p:pic>
      <p:pic>
        <p:nvPicPr>
          <p:cNvPr id="2054" name="Picture 6" descr="http://cache.virtualtourist.com/1724896-Washington_State_Flag-Washington_State.gif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62200" y="1752600"/>
            <a:ext cx="2971800" cy="1905000"/>
          </a:xfrm>
          <a:prstGeom prst="rect">
            <a:avLst/>
          </a:prstGeom>
          <a:noFill/>
        </p:spPr>
      </p:pic>
      <p:pic>
        <p:nvPicPr>
          <p:cNvPr id="2052" name="Picture 4" descr="http://www.dailycomedy.com/images/jokes/b/washington-dc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62200" y="0"/>
            <a:ext cx="2971800" cy="1768929"/>
          </a:xfrm>
          <a:prstGeom prst="rect">
            <a:avLst/>
          </a:prstGeom>
          <a:noFill/>
        </p:spPr>
      </p:pic>
      <p:pic>
        <p:nvPicPr>
          <p:cNvPr id="2050" name="Picture 2" descr="http://www.visitingdc.com/images/washington-monument-address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2362200" cy="1902777"/>
          </a:xfrm>
          <a:prstGeom prst="rect">
            <a:avLst/>
          </a:prstGeom>
          <a:noFill/>
        </p:spPr>
      </p:pic>
      <p:pic>
        <p:nvPicPr>
          <p:cNvPr id="1028" name="Picture 4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133600" y="3657600"/>
            <a:ext cx="2032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3733800"/>
            <a:ext cx="2133600" cy="148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191000" y="3657600"/>
            <a:ext cx="2209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3505200"/>
            <a:ext cx="1905000" cy="246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289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Washington Monument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3886200"/>
            <a:ext cx="7696200" cy="2743200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Ideas for the monument began in 1833, Washington’s 100</a:t>
            </a:r>
            <a:r>
              <a:rPr lang="en-US" baseline="30000" dirty="0" smtClean="0"/>
              <a:t>th</a:t>
            </a:r>
            <a:r>
              <a:rPr lang="en-US" dirty="0" smtClean="0"/>
              <a:t> birthday</a:t>
            </a:r>
          </a:p>
          <a:p>
            <a:r>
              <a:rPr lang="en-US" dirty="0" smtClean="0"/>
              <a:t>A design contest was held in 1836, and it was won by Robert Mills </a:t>
            </a:r>
            <a:endParaRPr lang="en-US" dirty="0"/>
          </a:p>
          <a:p>
            <a:r>
              <a:rPr lang="en-US" dirty="0" smtClean="0"/>
              <a:t>The  monument is about 555 feet tall</a:t>
            </a:r>
          </a:p>
          <a:p>
            <a:r>
              <a:rPr lang="en-US" dirty="0" smtClean="0"/>
              <a:t>Over  800,000 people visit it each year</a:t>
            </a:r>
          </a:p>
        </p:txBody>
      </p:sp>
      <p:sp>
        <p:nvSpPr>
          <p:cNvPr id="5" name="Action Button: Return 4">
            <a:hlinkClick r:id="" action="ppaction://hlinkshowjump?jump=lastslideviewed" highlightClick="1"/>
          </p:cNvPr>
          <p:cNvSpPr/>
          <p:nvPr/>
        </p:nvSpPr>
        <p:spPr>
          <a:xfrm>
            <a:off x="0" y="6248400"/>
            <a:ext cx="838200" cy="6096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Washington D.C.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Washington is the capital of the U.S.A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Major Pierre Charles L’Enfant was the head architect for the city, it was designed in 1791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was the first truly American city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Washington never lived in the White House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city is home to over 70 museums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0" y="6248400"/>
            <a:ext cx="838200" cy="6096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304800"/>
            <a:ext cx="3962400" cy="1143000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The Dollar Bill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67000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dollar bill is in circulation for 18-22 months</a:t>
            </a:r>
          </a:p>
          <a:p>
            <a:r>
              <a:rPr lang="en-US" dirty="0" smtClean="0"/>
              <a:t>You can still use a dollar as long as you have 51% of it</a:t>
            </a:r>
          </a:p>
          <a:p>
            <a:r>
              <a:rPr lang="en-US" dirty="0" smtClean="0"/>
              <a:t>You can make change for a dollar 293 different ways</a:t>
            </a:r>
          </a:p>
          <a:p>
            <a:r>
              <a:rPr lang="en-US" dirty="0" smtClean="0"/>
              <a:t>16,650,000 $1 bills are printed each day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0" y="6324600"/>
            <a:ext cx="609600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77790"/>
            <a:ext cx="1600200" cy="1680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676400"/>
            <a:ext cx="243968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4521200"/>
            <a:ext cx="17526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0302" y="2286000"/>
            <a:ext cx="222369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362200"/>
            <a:ext cx="2170156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828800" cy="2344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Government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43407" y="4514324"/>
            <a:ext cx="1900593" cy="2343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0" y="1371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Thomas Jefferson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46482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Henry Knox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1722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Edmund Randolph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Alexander Hamilton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39000" y="4038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John Jay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15200" y="6248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Samuel Osgood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05200" y="1752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George Washington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0000" y="62484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John Adams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857750" y="4686300"/>
            <a:ext cx="4286250" cy="21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4343400" cy="1143000"/>
          </a:xfrm>
          <a:noFill/>
        </p:spPr>
        <p:txBody>
          <a:bodyPr/>
          <a:lstStyle/>
          <a:p>
            <a:r>
              <a:rPr lang="en-US" dirty="0" smtClean="0"/>
              <a:t>The Quarter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Washington Quarter first appeared in 1932</a:t>
            </a:r>
          </a:p>
          <a:p>
            <a:r>
              <a:rPr lang="en-US" dirty="0" smtClean="0"/>
              <a:t>Starting in 1999, quarters of the 50 states went into circulation</a:t>
            </a:r>
          </a:p>
          <a:p>
            <a:r>
              <a:rPr lang="en-US" dirty="0" smtClean="0"/>
              <a:t>Also, starting in 2010, national park quarters went into circulation</a:t>
            </a:r>
          </a:p>
          <a:p>
            <a:endParaRPr lang="en-US" dirty="0"/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0" y="6248400"/>
            <a:ext cx="609600" cy="6096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The Cabinet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40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dirty="0" smtClean="0"/>
              <a:t>The Cabinet was a term first used during Washington’s presidency to refer  to his secretaries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Washington State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31873"/>
          </a:xfr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Capital is Olympia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Only state to be named after a president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was the 42</a:t>
            </a:r>
            <a:r>
              <a:rPr lang="en-US" baseline="30000" dirty="0" smtClean="0">
                <a:solidFill>
                  <a:schemeClr val="bg1"/>
                </a:solidFill>
              </a:rPr>
              <a:t>nd</a:t>
            </a:r>
            <a:r>
              <a:rPr lang="en-US" dirty="0" smtClean="0">
                <a:solidFill>
                  <a:schemeClr val="bg1"/>
                </a:solidFill>
              </a:rPr>
              <a:t> state admitted to the Union on November 11, 1889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is the 20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biggest</a:t>
            </a:r>
            <a:r>
              <a:rPr lang="en-US" baseline="30000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state in size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is the 15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biggest state in population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0" y="6172200"/>
            <a:ext cx="609600" cy="6858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U.S.S. George Washington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0" y="6400800"/>
            <a:ext cx="533400" cy="4572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U.S.S George Washington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Nuclear powered aircraft carrier</a:t>
            </a:r>
          </a:p>
          <a:p>
            <a:r>
              <a:rPr lang="en-US" dirty="0" smtClean="0"/>
              <a:t>Fourth U.S. Navy ship to be named after Washington</a:t>
            </a:r>
          </a:p>
          <a:p>
            <a:r>
              <a:rPr lang="en-US" dirty="0" smtClean="0"/>
              <a:t>It was christened on July 21, 1990, and commissioned on July 4, 1992</a:t>
            </a:r>
          </a:p>
          <a:p>
            <a:r>
              <a:rPr lang="en-US" dirty="0" smtClean="0"/>
              <a:t>Based in Japan</a:t>
            </a:r>
          </a:p>
          <a:p>
            <a:r>
              <a:rPr lang="en-US" dirty="0" smtClean="0"/>
              <a:t>1,092 feet long</a:t>
            </a:r>
          </a:p>
          <a:p>
            <a:r>
              <a:rPr lang="en-US" dirty="0" smtClean="0"/>
              <a:t>Speed: 30 knots, or 35 mph</a:t>
            </a:r>
          </a:p>
          <a:p>
            <a:r>
              <a:rPr lang="en-US" dirty="0" smtClean="0"/>
              <a:t>Cost $4.5 billion </a:t>
            </a:r>
            <a:r>
              <a:rPr lang="en-US" smtClean="0"/>
              <a:t>to build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4240464"/>
            <a:ext cx="4044566" cy="261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George Washington University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Washington D.C.</a:t>
            </a:r>
          </a:p>
          <a:p>
            <a:r>
              <a:rPr lang="en-US" dirty="0" smtClean="0"/>
              <a:t>Founded in 1821</a:t>
            </a:r>
          </a:p>
          <a:p>
            <a:r>
              <a:rPr lang="en-US" dirty="0" smtClean="0"/>
              <a:t>Noteworthy people who attended GWU are: General Colin Powell, J. Edgar Hoover, Alec Baldwin, and Courtney Cox</a:t>
            </a:r>
            <a:endParaRPr lang="en-US" dirty="0"/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0" y="6096000"/>
            <a:ext cx="533400" cy="762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990600"/>
            <a:ext cx="4648199" cy="476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399"/>
            <a:ext cx="4038600" cy="5609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Britain or France?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378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Britain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The Federalists supported becoming allies with Britain</a:t>
            </a:r>
          </a:p>
          <a:p>
            <a:r>
              <a:rPr lang="en-US" dirty="0" smtClean="0"/>
              <a:t>They did not approve of the “Reign of Terror” going on in France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386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dirty="0" smtClean="0"/>
              <a:t>Thomas Jefferson and the Republicans supported the French in their fight for independence</a:t>
            </a:r>
          </a:p>
          <a:p>
            <a:r>
              <a:rPr lang="en-US" dirty="0" smtClean="0"/>
              <a:t>They believed that the French should do anything in their power, no matter how violent, to be free of the king</a:t>
            </a:r>
          </a:p>
          <a:p>
            <a:r>
              <a:rPr lang="en-US" dirty="0" smtClean="0"/>
              <a:t>Americans supported the French, but after the “Reign of Terror” they changed their minds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Whiskey Rebellion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Whiskey Rebellion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biggest challenges faced during his presidency was the Whiskey Rebellion</a:t>
            </a:r>
          </a:p>
          <a:p>
            <a:r>
              <a:rPr lang="en-US" dirty="0" smtClean="0"/>
              <a:t>A tax on whiskey had the farmers revolting in Western Pennsylvania</a:t>
            </a:r>
          </a:p>
          <a:p>
            <a:r>
              <a:rPr lang="en-US" dirty="0" smtClean="0"/>
              <a:t>This was the first and so far only time that the president himself has led troops into battle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037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The Farewell Address of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George Washington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Next is going to be a look at the three parts of the  Farewell Address, and what he said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Since it will take way too long to read, I have summarized it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Page 1: Stepping Down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800600"/>
            <a:ext cx="8229600" cy="1676400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In this first part, Washington says thank you to the American people for helping and supporting him during his presidency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776</Words>
  <Application>Microsoft Office PowerPoint</Application>
  <PresentationFormat>On-screen Show (4:3)</PresentationFormat>
  <Paragraphs>88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Office Theme</vt:lpstr>
      <vt:lpstr>1_Office Theme</vt:lpstr>
      <vt:lpstr>George Washington: The Father of America</vt:lpstr>
      <vt:lpstr>The Government</vt:lpstr>
      <vt:lpstr>Britain or France?</vt:lpstr>
      <vt:lpstr>Britain</vt:lpstr>
      <vt:lpstr>France</vt:lpstr>
      <vt:lpstr>The Whiskey Rebellion</vt:lpstr>
      <vt:lpstr>The Whiskey Rebellion</vt:lpstr>
      <vt:lpstr>The Farewell Address of  George Washington</vt:lpstr>
      <vt:lpstr>Page 1: Stepping Down</vt:lpstr>
      <vt:lpstr>Page Two: Sticking Together </vt:lpstr>
      <vt:lpstr>Page Three: Government/Constitution </vt:lpstr>
      <vt:lpstr>Page 4: Political Parties</vt:lpstr>
      <vt:lpstr>Page 5: Religion and Government</vt:lpstr>
      <vt:lpstr>Page 6: Other Countries </vt:lpstr>
      <vt:lpstr>Review</vt:lpstr>
      <vt:lpstr>Slide 16</vt:lpstr>
      <vt:lpstr>The Washington Monument</vt:lpstr>
      <vt:lpstr>Washington D.C.</vt:lpstr>
      <vt:lpstr>The Dollar Bill</vt:lpstr>
      <vt:lpstr>The Quarter</vt:lpstr>
      <vt:lpstr>The Cabinet</vt:lpstr>
      <vt:lpstr>Washington State</vt:lpstr>
      <vt:lpstr>U.S.S. George Washington</vt:lpstr>
      <vt:lpstr>U.S.S George Washington</vt:lpstr>
      <vt:lpstr>George Washington University</vt:lpstr>
    </vt:vector>
  </TitlesOfParts>
  <Company>MTLSD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George Washington:</dc:title>
  <dc:creator>ajoseph43</dc:creator>
  <cp:lastModifiedBy>nstarzynski</cp:lastModifiedBy>
  <cp:revision>68</cp:revision>
  <dcterms:created xsi:type="dcterms:W3CDTF">2010-12-16T15:04:48Z</dcterms:created>
  <dcterms:modified xsi:type="dcterms:W3CDTF">2011-04-13T13:24:50Z</dcterms:modified>
</cp:coreProperties>
</file>